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65"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0" autoAdjust="0"/>
    <p:restoredTop sz="38543" autoAdjust="0"/>
  </p:normalViewPr>
  <p:slideViewPr>
    <p:cSldViewPr snapToGrid="0">
      <p:cViewPr varScale="1">
        <p:scale>
          <a:sx n="44" d="100"/>
          <a:sy n="44" d="100"/>
        </p:scale>
        <p:origin x="3306" y="42"/>
      </p:cViewPr>
      <p:guideLst>
        <p:guide orient="horz" pos="2160"/>
        <p:guide pos="2880"/>
        <p:guide orient="horz" pos="2161"/>
        <p:guide pos="3840"/>
      </p:guideLst>
    </p:cSldViewPr>
  </p:slideViewPr>
  <p:notesTextViewPr>
    <p:cViewPr>
      <p:scale>
        <a:sx n="3" d="2"/>
        <a:sy n="3" d="2"/>
      </p:scale>
      <p:origin x="0" y="-948"/>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(Wave) and Dennis – (Wave).</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mn-lt"/>
                <a:ea typeface="Times New Roman" panose="02020603050405020304" pitchFamily="18" charset="0"/>
                <a:cs typeface="Calibri" panose="020F0502020204030204" pitchFamily="34" charset="0"/>
              </a:rPr>
              <a:t>In the Phase 2 of the Data Analysis,</a:t>
            </a:r>
            <a:endParaRPr lang="en-US" sz="1600" b="1" dirty="0">
              <a:solidFill>
                <a:srgbClr val="2D2E2D"/>
              </a:solidFill>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performance baseline for the 3 important features, Selected 3 Toronto players with the below average performance and 3 Non-Toronto players with above average performance.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In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are the results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0" dirty="0">
              <a:solidFill>
                <a:schemeClr val="tx1"/>
              </a:solidFill>
              <a:effectLst/>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PAUSE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a baseline to select the replacement players from NON-TORONTO Teams.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$8.5M.</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endParaRPr lang="en-US" sz="1400" b="1"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a:t>
            </a:r>
            <a:r>
              <a:rPr lang="en-US" sz="1400" b="0" i="0" u="none" strike="noStrike" cap="none">
                <a:solidFill>
                  <a:schemeClr val="dk1"/>
                </a:solidFill>
                <a:latin typeface="+mn-lt"/>
                <a:cs typeface="Arial"/>
                <a:sym typeface="Arial"/>
              </a:rPr>
              <a:t>holds 66.7</a:t>
            </a:r>
            <a:r>
              <a:rPr lang="en-US" sz="1400" b="0" i="0" u="none" strike="noStrike" cap="none" dirty="0">
                <a:solidFill>
                  <a:schemeClr val="dk1"/>
                </a:solidFill>
                <a:latin typeface="+mn-lt"/>
                <a:cs typeface="Arial"/>
                <a:sym typeface="Arial"/>
              </a:rPr>
              <a:t>%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Toronto Raptors’ wins for each season.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were seeking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had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was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was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50517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were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developed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Next,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pic>
        <p:nvPicPr>
          <p:cNvPr id="4" name="Picture 3">
            <a:extLst>
              <a:ext uri="{FF2B5EF4-FFF2-40B4-BE49-F238E27FC236}">
                <a16:creationId xmlns:a16="http://schemas.microsoft.com/office/drawing/2014/main" id="{F352D879-21E9-4594-A7F4-2FD197B83FDE}"/>
              </a:ext>
            </a:extLst>
          </p:cNvPr>
          <p:cNvPicPr>
            <a:picLocks noChangeAspect="1"/>
          </p:cNvPicPr>
          <p:nvPr/>
        </p:nvPicPr>
        <p:blipFill>
          <a:blip r:embed="rId3"/>
          <a:stretch>
            <a:fillRect/>
          </a:stretch>
        </p:blipFill>
        <p:spPr>
          <a:xfrm>
            <a:off x="609519" y="2192180"/>
            <a:ext cx="10971373" cy="1436255"/>
          </a:xfrm>
          <a:prstGeom prst="rect">
            <a:avLst/>
          </a:prstGeom>
        </p:spPr>
      </p:pic>
      <p:pic>
        <p:nvPicPr>
          <p:cNvPr id="11" name="Picture 10">
            <a:extLst>
              <a:ext uri="{FF2B5EF4-FFF2-40B4-BE49-F238E27FC236}">
                <a16:creationId xmlns:a16="http://schemas.microsoft.com/office/drawing/2014/main" id="{27754966-4E99-4FEA-9BA3-0431593B6D31}"/>
              </a:ext>
            </a:extLst>
          </p:cNvPr>
          <p:cNvPicPr>
            <a:picLocks/>
          </p:cNvPicPr>
          <p:nvPr/>
        </p:nvPicPr>
        <p:blipFill>
          <a:blip r:embed="rId4"/>
          <a:stretch>
            <a:fillRect/>
          </a:stretch>
        </p:blipFill>
        <p:spPr>
          <a:xfrm>
            <a:off x="609519" y="4077341"/>
            <a:ext cx="10971373" cy="1461611"/>
          </a:xfrm>
          <a:prstGeom prst="rect">
            <a:avLst/>
          </a:prstGeom>
        </p:spPr>
      </p:pic>
    </p:spTree>
    <p:extLst>
      <p:ext uri="{BB962C8B-B14F-4D97-AF65-F5344CB8AC3E}">
        <p14:creationId xmlns:p14="http://schemas.microsoft.com/office/powerpoint/2010/main" val="39342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ppt_w</p:attrName>
                                        </p:attrNameLst>
                                      </p:cBhvr>
                                      <p:tavLst>
                                        <p:tav tm="0" fmla="#ppt_w*sin(2.5*pi*$)">
                                          <p:val>
                                            <p:fltVal val="0"/>
                                          </p:val>
                                        </p:tav>
                                        <p:tav tm="100000">
                                          <p:val>
                                            <p:fltVal val="1"/>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childTnLst>
                                </p:cTn>
                              </p:par>
                              <p:par>
                                <p:cTn id="39" presetID="10" presetClass="exit" presetSubtype="0" fill="hold" grpId="1" nodeType="with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14639</TotalTime>
  <Words>3323</Words>
  <Application>Microsoft Office PowerPoint</Application>
  <PresentationFormat>Custom</PresentationFormat>
  <Paragraphs>472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굴림체</vt:lpstr>
      <vt:lpstr>Calibri</vt:lpstr>
      <vt:lpstr>Symbol</vt:lpstr>
      <vt:lpstr>맑은 고딕</vt:lpstr>
      <vt:lpstr>Arial</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508</cp:revision>
  <dcterms:created xsi:type="dcterms:W3CDTF">2010-02-01T08:03:16Z</dcterms:created>
  <dcterms:modified xsi:type="dcterms:W3CDTF">2021-04-15T02:52:35Z</dcterms:modified>
  <cp:category>www.slidemembers.com</cp:category>
</cp:coreProperties>
</file>